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131f3e2b236b2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131f3e2b236b2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131f3e2b236b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131f3e2b236b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131f3e2b236b2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8131f3e2b236b2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131f3e2b236b2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131f3e2b236b2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131f3e2b236b2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8131f3e2b236b2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131f3e2b236b2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131f3e2b236b2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131f3e2b236b2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8131f3e2b236b2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131f3e2b236b2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131f3e2b236b2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131f3e2b236b2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131f3e2b236b2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/>
        </p:nvSpPr>
        <p:spPr>
          <a:xfrm>
            <a:off x="4572001" y="882187"/>
            <a:ext cx="9144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DIGITAL PORTFOLIO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021156" y="1772258"/>
            <a:ext cx="91440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STUDENT NAME: MUKESH.B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 NO AND NMID: astvu 35635624u09027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DEPARTMENT: BCA-II YEAR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COLLAGE: GASC/THIRUVALLUR UNIVERSITY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